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60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6/9/2020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</a:t>
            </a:r>
            <a:r>
              <a:rPr lang="en-US" dirty="0" smtClean="0">
                <a:latin typeface="Franklin Gothic Book" panose="020B0503020102020204" pitchFamily="34" charset="0"/>
              </a:rPr>
              <a:t>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  <a:endParaRPr lang="en-US" dirty="0" smtClean="0">
              <a:latin typeface="Franklin Gothic Book" panose="020B05030201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</a:t>
            </a:r>
            <a:r>
              <a:rPr lang="en-US" sz="1600" u="sng" dirty="0" smtClean="0"/>
              <a:t>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28916" t="33332" r="56443" b="47917"/>
          <a:stretch/>
        </p:blipFill>
        <p:spPr>
          <a:xfrm>
            <a:off x="3048000" y="2057400"/>
            <a:ext cx="1905000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PSO (1/2)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Our test function for which we would find the global minimum is (Equation of Sphere):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Where bounds of our function are:</a:t>
                </a: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-100   </a:t>
                </a: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100</a:t>
                </a:r>
              </a:p>
              <a:p>
                <a:pPr marL="11430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/>
              </a:p>
              <a:p>
                <a:pPr marL="114300" indent="0" algn="ctr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889" r="-1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  <a:endParaRPr lang="en-US" sz="2800" dirty="0" smtClean="0"/>
          </a:p>
          <a:p>
            <a:pPr lvl="1"/>
            <a:r>
              <a:rPr lang="en-US" sz="2800" dirty="0" smtClean="0"/>
              <a:t>Python implementation of Algorithm (50 %)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Analysis</a:t>
            </a:r>
          </a:p>
          <a:p>
            <a:r>
              <a:rPr lang="en-US" sz="2800" dirty="0" smtClean="0"/>
              <a:t>Outcomes Remaining:</a:t>
            </a:r>
          </a:p>
          <a:p>
            <a:pPr lvl="1"/>
            <a:r>
              <a:rPr lang="en-US" sz="2800" dirty="0" smtClean="0"/>
              <a:t>Experimental Analysis</a:t>
            </a:r>
          </a:p>
          <a:p>
            <a:pPr lvl="1"/>
            <a:r>
              <a:rPr lang="en-US" sz="2800" dirty="0" smtClean="0"/>
              <a:t> Applications of PSO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metaheuristic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Eberhart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413</TotalTime>
  <Words>552</Words>
  <Application>Microsoft Office PowerPoint</Application>
  <PresentationFormat>On-screen Show (4:3)</PresentationFormat>
  <Paragraphs>119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</vt:lpstr>
      <vt:lpstr>Cambria Math</vt:lpstr>
      <vt:lpstr>Franklin Gothic Book</vt:lpstr>
      <vt:lpstr>Tahoma</vt:lpstr>
      <vt:lpstr>Times New Roman</vt:lpstr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(1/2)</vt:lpstr>
      <vt:lpstr>Project Outcomes:</vt:lpstr>
      <vt:lpstr>References: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Shalin</cp:lastModifiedBy>
  <cp:revision>47</cp:revision>
  <dcterms:created xsi:type="dcterms:W3CDTF">2020-06-07T05:17:02Z</dcterms:created>
  <dcterms:modified xsi:type="dcterms:W3CDTF">2020-06-09T15:51:31Z</dcterms:modified>
</cp:coreProperties>
</file>